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7" r:id="rId2"/>
    <p:sldId id="267" r:id="rId3"/>
    <p:sldId id="264" r:id="rId4"/>
    <p:sldId id="263" r:id="rId5"/>
    <p:sldId id="256" r:id="rId6"/>
    <p:sldId id="259" r:id="rId7"/>
    <p:sldId id="258" r:id="rId8"/>
    <p:sldId id="260" r:id="rId9"/>
    <p:sldId id="261" r:id="rId10"/>
    <p:sldId id="262" r:id="rId11"/>
    <p:sldId id="268" r:id="rId12"/>
    <p:sldId id="269" r:id="rId13"/>
    <p:sldId id="283" r:id="rId14"/>
    <p:sldId id="270" r:id="rId15"/>
    <p:sldId id="272" r:id="rId16"/>
    <p:sldId id="271" r:id="rId17"/>
    <p:sldId id="273" r:id="rId18"/>
    <p:sldId id="284" r:id="rId19"/>
    <p:sldId id="276" r:id="rId20"/>
    <p:sldId id="285" r:id="rId21"/>
    <p:sldId id="275" r:id="rId22"/>
    <p:sldId id="277" r:id="rId23"/>
    <p:sldId id="286" r:id="rId24"/>
    <p:sldId id="281" r:id="rId25"/>
    <p:sldId id="279" r:id="rId26"/>
    <p:sldId id="287" r:id="rId27"/>
    <p:sldId id="278" r:id="rId28"/>
    <p:sldId id="282" r:id="rId29"/>
    <p:sldId id="280" r:id="rId30"/>
    <p:sldId id="265" r:id="rId31"/>
    <p:sldId id="266" r:id="rId32"/>
    <p:sldId id="289" r:id="rId33"/>
    <p:sldId id="294" r:id="rId34"/>
    <p:sldId id="295" r:id="rId35"/>
    <p:sldId id="296" r:id="rId36"/>
    <p:sldId id="297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" pitchFamily="2" charset="0"/>
      <p:regular r:id="rId43"/>
      <p:bold r:id="rId44"/>
      <p:italic r:id="rId45"/>
      <p:boldItalic r:id="rId46"/>
    </p:embeddedFont>
    <p:embeddedFont>
      <p:font typeface="Cordia New" panose="020B0304020202020204" pitchFamily="34" charset="-34"/>
      <p:regular r:id="rId47"/>
      <p:bold r:id="rId48"/>
      <p:italic r:id="rId49"/>
      <p:boldItalic r:id="rId50"/>
    </p:embeddedFont>
    <p:embeddedFont>
      <p:font typeface="RSU" panose="02000506040000020003" pitchFamily="2" charset="-34"/>
      <p:regular r:id="rId51"/>
      <p:bold r:id="rId52"/>
    </p:embeddedFont>
    <p:embeddedFont>
      <p:font typeface="Angsana New" panose="02020603050405020304" pitchFamily="18" charset="-34"/>
      <p:regular r:id="rId53"/>
      <p:bold r:id="rId54"/>
      <p:italic r:id="rId55"/>
      <p:boldItalic r:id="rId5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>
      <p:cViewPr varScale="1">
        <p:scale>
          <a:sx n="77" d="100"/>
          <a:sy n="77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16E4C-740A-4082-A7BB-1037FE2811F7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6B3E9-B519-4951-9290-B799BCAA99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221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151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264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512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166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797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672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677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744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342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90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6B3E9-B519-4951-9290-B799BCAA992B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91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887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060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30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687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922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757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902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433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85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24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39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AEB62-18D4-4BB8-B457-834170712072}" type="datetimeFigureOut">
              <a:rPr lang="th-TH" smtClean="0"/>
              <a:t>09/04/60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09B3-0470-4468-A375-F9DEBB2AE4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270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2098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Group 1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Shopping Online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500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42633"/>
              </p:ext>
            </p:extLst>
          </p:nvPr>
        </p:nvGraphicFramePr>
        <p:xfrm>
          <a:off x="1600200" y="2097960"/>
          <a:ext cx="5867400" cy="16459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</a:t>
                      </a:r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wish list item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</a:t>
                      </a:r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Add product into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</a:t>
                      </a:r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 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</a:t>
                      </a:r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DELETE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Remove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item in </a:t>
                      </a:r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wish list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36835"/>
              </p:ext>
            </p:extLst>
          </p:nvPr>
        </p:nvGraphicFramePr>
        <p:xfrm>
          <a:off x="1600200" y="5378910"/>
          <a:ext cx="5867400" cy="8534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/billing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Check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out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2421920" y="457200"/>
            <a:ext cx="3052120" cy="164993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0000" r="75406" b="27207"/>
          <a:stretch/>
        </p:blipFill>
        <p:spPr>
          <a:xfrm>
            <a:off x="3276600" y="3810000"/>
            <a:ext cx="2125363" cy="15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133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4. Design 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media types</a:t>
            </a:r>
          </a:p>
        </p:txBody>
      </p:sp>
    </p:spTree>
    <p:extLst>
      <p:ext uri="{BB962C8B-B14F-4D97-AF65-F5344CB8AC3E}">
        <p14:creationId xmlns:p14="http://schemas.microsoft.com/office/powerpoint/2010/main" val="345775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8" t="4325" r="2297" b="72612"/>
          <a:stretch/>
        </p:blipFill>
        <p:spPr>
          <a:xfrm>
            <a:off x="6477000" y="533400"/>
            <a:ext cx="2224216" cy="1581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7093" y="6607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493" y="508379"/>
            <a:ext cx="2743200" cy="1044952"/>
            <a:chOff x="807493" y="508379"/>
            <a:chExt cx="27432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1600200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 /user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3" y="508379"/>
              <a:ext cx="2743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user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48" y="2361229"/>
            <a:ext cx="6016067" cy="1189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7562" y="1828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0" y="42672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4736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257800"/>
            <a:ext cx="2543175" cy="704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2145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49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8" t="4325" r="2297" b="72612"/>
          <a:stretch/>
        </p:blipFill>
        <p:spPr>
          <a:xfrm>
            <a:off x="6477000" y="533400"/>
            <a:ext cx="2224216" cy="15816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7493" y="609600"/>
            <a:ext cx="3002507" cy="1044952"/>
            <a:chOff x="807493" y="508379"/>
            <a:chExt cx="3002507" cy="1044952"/>
          </a:xfrm>
        </p:grpSpPr>
        <p:sp>
          <p:nvSpPr>
            <p:cNvPr id="4" name="Rectangle 3"/>
            <p:cNvSpPr/>
            <p:nvPr/>
          </p:nvSpPr>
          <p:spPr>
            <a:xfrm>
              <a:off x="937147" y="1183999"/>
              <a:ext cx="2872853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  /user/{id}?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07493" y="508379"/>
              <a:ext cx="2743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user by id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235071"/>
            <a:ext cx="6268021" cy="1251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828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3396871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386573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29766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{id} id of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081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4" t="6126" r="23784" b="72433"/>
          <a:stretch/>
        </p:blipFill>
        <p:spPr>
          <a:xfrm>
            <a:off x="5562600" y="533400"/>
            <a:ext cx="2483708" cy="147045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7493" y="555248"/>
            <a:ext cx="2743200" cy="1044952"/>
            <a:chOff x="807493" y="508379"/>
            <a:chExt cx="2743200" cy="1044952"/>
          </a:xfrm>
        </p:grpSpPr>
        <p:sp>
          <p:nvSpPr>
            <p:cNvPr id="4" name="Rectangle 3"/>
            <p:cNvSpPr/>
            <p:nvPr/>
          </p:nvSpPr>
          <p:spPr>
            <a:xfrm>
              <a:off x="937148" y="1183999"/>
              <a:ext cx="1600200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/login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07493" y="508379"/>
              <a:ext cx="2743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Login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7562" y="1828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39624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431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21029"/>
            <a:ext cx="3219450" cy="79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5039125"/>
            <a:ext cx="55340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73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685800" y="76200"/>
            <a:ext cx="3612107" cy="1044952"/>
            <a:chOff x="807492" y="508379"/>
            <a:chExt cx="3612107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1729852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99712" cy="4357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1362" y="12192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 -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6764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2145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381000"/>
            <a:ext cx="19716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228600"/>
            <a:ext cx="3612107" cy="1044952"/>
            <a:chOff x="807492" y="508379"/>
            <a:chExt cx="3612107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1729852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products/{id}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product detail by id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56" y="3381375"/>
            <a:ext cx="7538178" cy="286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038" y="228600"/>
            <a:ext cx="2372237" cy="1856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1447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252626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289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{id} id of product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134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1649849"/>
            <a:ext cx="5105400" cy="1321951"/>
            <a:chOff x="807492" y="508379"/>
            <a:chExt cx="3810000" cy="1321951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3680344" cy="6463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  products/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search?keyword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zalora?price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=…-…?color=…?brand=...?type=…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Search by keyword &amp; Filter 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78393"/>
            <a:ext cx="2352675" cy="1841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359306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4114800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keyword (search by keyword)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price (filter by 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color (filter by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brand(filter by brand)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type(filter by type) </a:t>
            </a:r>
          </a:p>
        </p:txBody>
      </p:sp>
    </p:spTree>
    <p:extLst>
      <p:ext uri="{BB962C8B-B14F-4D97-AF65-F5344CB8AC3E}">
        <p14:creationId xmlns:p14="http://schemas.microsoft.com/office/powerpoint/2010/main" val="299581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00150"/>
            <a:ext cx="7134225" cy="5353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3810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75033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207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nn-NO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 /cart?user_token=aaa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162800" y="-33302"/>
            <a:ext cx="1798157" cy="18147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1752600"/>
            <a:ext cx="7160816" cy="4247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0668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1447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38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194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1. Requirement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0586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1663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35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907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16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3728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 GET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cart?user_token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010400" y="281593"/>
            <a:ext cx="1798157" cy="1814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663726"/>
            <a:ext cx="6187800" cy="3889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086862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1925062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22943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4678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900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3728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PUT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cart?user_token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UPDATE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010400" y="281593"/>
            <a:ext cx="1798157" cy="1814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30" y="1975175"/>
            <a:ext cx="6113170" cy="3892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18639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56739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766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1663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35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907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4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513338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nn-NO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  /cart?user_token=aaa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item in cart</a:t>
              </a:r>
            </a:p>
          </p:txBody>
        </p:sp>
      </p:grpSp>
      <p:pic>
        <p:nvPicPr>
          <p:cNvPr id="9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7010400" y="281593"/>
            <a:ext cx="1798157" cy="1814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16235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244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509373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200453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28925"/>
            <a:ext cx="2867025" cy="1438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25" y="56959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34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65062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513338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</a:t>
              </a:r>
              <a:r>
                <a:rPr lang="en-US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</a:t>
              </a:r>
              <a:endParaRPr lang="en-US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</p:grpSp>
      <p:pic>
        <p:nvPicPr>
          <p:cNvPr id="11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5729786" y="211590"/>
            <a:ext cx="3052120" cy="1649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43150"/>
            <a:ext cx="7991475" cy="4514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160020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1981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728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166336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35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90750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3728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0" y="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 GET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GET </a:t>
              </a:r>
              <a:r>
                <a:rPr lang="en-US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</a:t>
              </a:r>
              <a:endParaRPr lang="en-US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43200"/>
            <a:ext cx="6629400" cy="4043522"/>
          </a:xfrm>
          <a:prstGeom prst="rect">
            <a:avLst/>
          </a:prstGeom>
        </p:spPr>
      </p:pic>
      <p:pic>
        <p:nvPicPr>
          <p:cNvPr id="11" name="รูปภาพ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5729786" y="255065"/>
            <a:ext cx="3052120" cy="1649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562" y="1163062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15440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2024598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2393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2745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80855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931462" y="685800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nn-NO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  /wishlist?user_token=aaa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Delete item in </a:t>
              </a:r>
              <a:r>
                <a:rPr lang="en-US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wishlist</a:t>
              </a:r>
              <a:endParaRPr lang="en-US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</p:grpSp>
      <p:pic>
        <p:nvPicPr>
          <p:cNvPr id="11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68735" r="44189" b="7207"/>
          <a:stretch/>
        </p:blipFill>
        <p:spPr>
          <a:xfrm>
            <a:off x="5729786" y="211590"/>
            <a:ext cx="3052120" cy="1649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39330"/>
            <a:ext cx="2667000" cy="164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3762" y="190113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228213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parameter </a:t>
            </a:r>
            <a:r>
              <a:rPr lang="en-US" sz="18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user_token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4491930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486126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516344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1" y="11430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0" name="Group 9"/>
          <p:cNvGrpSpPr/>
          <p:nvPr/>
        </p:nvGrpSpPr>
        <p:grpSpPr>
          <a:xfrm>
            <a:off x="862086" y="1164439"/>
            <a:ext cx="4343400" cy="1044952"/>
            <a:chOff x="807492" y="508379"/>
            <a:chExt cx="4343400" cy="1044952"/>
          </a:xfrm>
        </p:grpSpPr>
        <p:sp>
          <p:nvSpPr>
            <p:cNvPr id="6" name="Rectangle 5"/>
            <p:cNvSpPr/>
            <p:nvPr/>
          </p:nvSpPr>
          <p:spPr>
            <a:xfrm>
              <a:off x="937148" y="1183999"/>
              <a:ext cx="4213744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POST  /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billing?user_token</a:t>
              </a:r>
              <a:r>
                <a:rPr lang="en-US" sz="1800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=</a:t>
              </a:r>
              <a:r>
                <a:rPr lang="en-US" sz="1800" dirty="0" err="1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aaa</a:t>
              </a:r>
              <a:endPara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92" y="508379"/>
              <a:ext cx="36121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SU" panose="02000506040000020003" pitchFamily="2" charset="-34"/>
                  <a:cs typeface="RSU" panose="02000506040000020003" pitchFamily="2" charset="-34"/>
                </a:rPr>
                <a:t>Create billing</a:t>
              </a:r>
            </a:p>
          </p:txBody>
        </p:sp>
      </p:grpSp>
      <p:pic>
        <p:nvPicPr>
          <p:cNvPr id="9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0000" r="75406" b="27207"/>
          <a:stretch/>
        </p:blipFill>
        <p:spPr>
          <a:xfrm>
            <a:off x="6172200" y="195217"/>
            <a:ext cx="2125363" cy="15631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86" y="2692777"/>
            <a:ext cx="6858000" cy="1568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562" y="2311777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request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380845"/>
            <a:ext cx="97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response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476184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200 OK</a:t>
            </a:r>
            <a:endParaRPr lang="th-TH" sz="18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188327"/>
            <a:ext cx="2543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8458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สามารถสมัครสมาชิกได้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สามารถเข้าสู่ระบบได้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สามารถดูรายการสินค้าทั้งหมดได้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สามารถค้นหารายการสินค้าได้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สามารถเลือกดูสินค้าตามหมวดหมู่ได้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สามารถคัดกรองสินค้าจากราคาสีแบ</a:t>
            </a:r>
            <a:r>
              <a:rPr lang="th-TH" sz="24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รนด์</a:t>
            </a: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สินค้าตามที่ตนสนใจได้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สามารถดูรายละเอียดสินค้าได้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สามารถเพิ่มสินค้าเข้ารายการโปรดได้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สามารถแก้ไขสินค้าในรายการโปรดได้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สามารถลบสินค้าออกจากรายการโปรดได้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สามารถเพิ่มสินค้าที่ต้องการใส่ตะกร้าได้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สามารถเพิ่มสินค้าในรายการโปรดใส่ตะกร้าได้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สามารถแก้ไขรายการสินค้าในตะกร้าได้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สามารถลบสินค้าออกจากตะกร้าได้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สามารถยืนยันคำสั่งซื้อสินค้าได้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สามารถติดตาม</a:t>
            </a:r>
            <a:r>
              <a:rPr lang="th-TH" sz="24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สถานะการ</a:t>
            </a: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สั่งซื้อได้</a:t>
            </a:r>
          </a:p>
        </p:txBody>
      </p:sp>
    </p:spTree>
    <p:extLst>
      <p:ext uri="{BB962C8B-B14F-4D97-AF65-F5344CB8AC3E}">
        <p14:creationId xmlns:p14="http://schemas.microsoft.com/office/powerpoint/2010/main" val="238072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133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5. Service Design 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Blueprint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7863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025"/>
            <a:ext cx="9143999" cy="61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0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3334" b="80236"/>
          <a:stretch/>
        </p:blipFill>
        <p:spPr>
          <a:xfrm>
            <a:off x="3352800" y="381001"/>
            <a:ext cx="2590800" cy="1219200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1066800" y="2438400"/>
            <a:ext cx="2209800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543301" y="2411105"/>
            <a:ext cx="2209800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POST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6248400" y="2415654"/>
            <a:ext cx="2209800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login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505200" y="4038600"/>
            <a:ext cx="2286000" cy="2663483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user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user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Email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Password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Address</a:t>
            </a:r>
          </a:p>
        </p:txBody>
      </p:sp>
      <p:cxnSp>
        <p:nvCxnSpPr>
          <p:cNvPr id="12" name="Connector: Elbow 11"/>
          <p:cNvCxnSpPr>
            <a:stCxn id="2" idx="2"/>
            <a:endCxn id="3" idx="0"/>
          </p:cNvCxnSpPr>
          <p:nvPr/>
        </p:nvCxnSpPr>
        <p:spPr>
          <a:xfrm rot="5400000">
            <a:off x="2990851" y="781050"/>
            <a:ext cx="838199" cy="2476500"/>
          </a:xfrm>
          <a:prstGeom prst="bentConnector3">
            <a:avLst>
              <a:gd name="adj1" fmla="val 4674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2" idx="2"/>
            <a:endCxn id="4" idx="0"/>
          </p:cNvCxnSpPr>
          <p:nvPr/>
        </p:nvCxnSpPr>
        <p:spPr>
          <a:xfrm rot="16200000" flipH="1">
            <a:off x="4242748" y="2005652"/>
            <a:ext cx="810904" cy="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stCxn id="2" idx="2"/>
            <a:endCxn id="5" idx="0"/>
          </p:cNvCxnSpPr>
          <p:nvPr/>
        </p:nvCxnSpPr>
        <p:spPr>
          <a:xfrm rot="16200000" flipH="1">
            <a:off x="5593024" y="655377"/>
            <a:ext cx="815453" cy="2705100"/>
          </a:xfrm>
          <a:prstGeom prst="bentConnector3">
            <a:avLst>
              <a:gd name="adj1" fmla="val 48326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stCxn id="3" idx="2"/>
            <a:endCxn id="6" idx="0"/>
          </p:cNvCxnSpPr>
          <p:nvPr/>
        </p:nvCxnSpPr>
        <p:spPr>
          <a:xfrm rot="16200000" flipH="1">
            <a:off x="3143250" y="2533650"/>
            <a:ext cx="533400" cy="2476500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5" idx="2"/>
            <a:endCxn id="6" idx="0"/>
          </p:cNvCxnSpPr>
          <p:nvPr/>
        </p:nvCxnSpPr>
        <p:spPr>
          <a:xfrm rot="5400000">
            <a:off x="5734050" y="2419350"/>
            <a:ext cx="533400" cy="2705100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stCxn id="4" idx="2"/>
            <a:endCxn id="6" idx="0"/>
          </p:cNvCxnSpPr>
          <p:nvPr/>
        </p:nvCxnSpPr>
        <p:spPr>
          <a:xfrm rot="5400000">
            <a:off x="4379227" y="3769625"/>
            <a:ext cx="537949" cy="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495799" y="979228"/>
            <a:ext cx="304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3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387254" y="2449773"/>
            <a:ext cx="2419348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All product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968528" y="2427026"/>
            <a:ext cx="1746346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Search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876800" y="2438400"/>
            <a:ext cx="1485898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Filter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020827" y="4038600"/>
            <a:ext cx="5299100" cy="2663483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Product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Product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name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detail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price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color</a:t>
            </a: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brand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amount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type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picture</a:t>
            </a:r>
          </a:p>
        </p:txBody>
      </p:sp>
      <p:cxnSp>
        <p:nvCxnSpPr>
          <p:cNvPr id="12" name="Connector: Elbow 11"/>
          <p:cNvCxnSpPr>
            <a:cxnSpLocks/>
            <a:stCxn id="31" idx="2"/>
            <a:endCxn id="3" idx="0"/>
          </p:cNvCxnSpPr>
          <p:nvPr/>
        </p:nvCxnSpPr>
        <p:spPr>
          <a:xfrm rot="5400000">
            <a:off x="2697493" y="476888"/>
            <a:ext cx="872321" cy="3073449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31" idx="2"/>
            <a:endCxn id="4" idx="0"/>
          </p:cNvCxnSpPr>
          <p:nvPr/>
        </p:nvCxnSpPr>
        <p:spPr>
          <a:xfrm rot="5400000">
            <a:off x="3831252" y="1587901"/>
            <a:ext cx="849574" cy="8286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31" idx="2"/>
            <a:endCxn id="5" idx="0"/>
          </p:cNvCxnSpPr>
          <p:nvPr/>
        </p:nvCxnSpPr>
        <p:spPr>
          <a:xfrm rot="16200000" flipH="1">
            <a:off x="4714589" y="1533240"/>
            <a:ext cx="860948" cy="949372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2872639" y="2240861"/>
            <a:ext cx="522027" cy="3073449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5" idx="2"/>
            <a:endCxn id="6" idx="0"/>
          </p:cNvCxnSpPr>
          <p:nvPr/>
        </p:nvCxnSpPr>
        <p:spPr>
          <a:xfrm rot="5400000">
            <a:off x="4889736" y="3308587"/>
            <a:ext cx="510654" cy="949372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3995025" y="3363248"/>
            <a:ext cx="522028" cy="828676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616748" y="2449773"/>
            <a:ext cx="2333625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Product/ID</a:t>
            </a:r>
          </a:p>
        </p:txBody>
      </p:sp>
      <p:cxnSp>
        <p:nvCxnSpPr>
          <p:cNvPr id="26" name="Connector: Elbow 25"/>
          <p:cNvCxnSpPr>
            <a:cxnSpLocks/>
            <a:stCxn id="31" idx="2"/>
            <a:endCxn id="23" idx="0"/>
          </p:cNvCxnSpPr>
          <p:nvPr/>
        </p:nvCxnSpPr>
        <p:spPr>
          <a:xfrm rot="16200000" flipH="1">
            <a:off x="5790809" y="457020"/>
            <a:ext cx="872321" cy="311318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cxnSpLocks/>
            <a:stCxn id="23" idx="2"/>
            <a:endCxn id="6" idx="0"/>
          </p:cNvCxnSpPr>
          <p:nvPr/>
        </p:nvCxnSpPr>
        <p:spPr>
          <a:xfrm rot="5400000">
            <a:off x="5977329" y="2232367"/>
            <a:ext cx="499281" cy="311318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r="49167" b="79830"/>
          <a:stretch/>
        </p:blipFill>
        <p:spPr>
          <a:xfrm>
            <a:off x="3908377" y="333231"/>
            <a:ext cx="1524000" cy="12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1139725" y="2464555"/>
            <a:ext cx="1595510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008262" y="2441811"/>
            <a:ext cx="1614486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POST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876800" y="2441811"/>
            <a:ext cx="1692321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PUT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cxnSp>
        <p:nvCxnSpPr>
          <p:cNvPr id="12" name="Connector: Elbow 11"/>
          <p:cNvCxnSpPr>
            <a:cxnSpLocks/>
            <a:stCxn id="16" idx="2"/>
            <a:endCxn id="3" idx="0"/>
          </p:cNvCxnSpPr>
          <p:nvPr/>
        </p:nvCxnSpPr>
        <p:spPr>
          <a:xfrm rot="5400000">
            <a:off x="2855615" y="659316"/>
            <a:ext cx="887104" cy="272337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16" idx="2"/>
            <a:endCxn id="4" idx="0"/>
          </p:cNvCxnSpPr>
          <p:nvPr/>
        </p:nvCxnSpPr>
        <p:spPr>
          <a:xfrm rot="5400000">
            <a:off x="3806000" y="1586957"/>
            <a:ext cx="864360" cy="845349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16" idx="2"/>
            <a:endCxn id="5" idx="0"/>
          </p:cNvCxnSpPr>
          <p:nvPr/>
        </p:nvCxnSpPr>
        <p:spPr>
          <a:xfrm rot="16200000" flipH="1">
            <a:off x="4759727" y="1478577"/>
            <a:ext cx="864360" cy="106210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</p:cNvCxnSpPr>
          <p:nvPr/>
        </p:nvCxnSpPr>
        <p:spPr>
          <a:xfrm rot="16200000" flipH="1">
            <a:off x="1804970" y="3663864"/>
            <a:ext cx="864362" cy="599343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5" idx="2"/>
          </p:cNvCxnSpPr>
          <p:nvPr/>
        </p:nvCxnSpPr>
        <p:spPr>
          <a:xfrm rot="5400000">
            <a:off x="3697712" y="2370468"/>
            <a:ext cx="864360" cy="3186138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4" idx="2"/>
          </p:cNvCxnSpPr>
          <p:nvPr/>
        </p:nvCxnSpPr>
        <p:spPr>
          <a:xfrm rot="5400000">
            <a:off x="2743984" y="3324196"/>
            <a:ext cx="864360" cy="1278682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823172" y="2453184"/>
            <a:ext cx="1536652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DELETE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</a:t>
            </a:r>
          </a:p>
        </p:txBody>
      </p:sp>
      <p:cxnSp>
        <p:nvCxnSpPr>
          <p:cNvPr id="26" name="Connector: Elbow 25"/>
          <p:cNvCxnSpPr>
            <a:cxnSpLocks/>
            <a:stCxn id="16" idx="2"/>
            <a:endCxn id="23" idx="0"/>
          </p:cNvCxnSpPr>
          <p:nvPr/>
        </p:nvCxnSpPr>
        <p:spPr>
          <a:xfrm rot="16200000" flipH="1">
            <a:off x="5688310" y="549995"/>
            <a:ext cx="875733" cy="293064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cxnSpLocks/>
            <a:stCxn id="23" idx="2"/>
          </p:cNvCxnSpPr>
          <p:nvPr/>
        </p:nvCxnSpPr>
        <p:spPr>
          <a:xfrm rot="5400000">
            <a:off x="4637668" y="1441886"/>
            <a:ext cx="852987" cy="505467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r="30833" b="79646"/>
          <a:stretch/>
        </p:blipFill>
        <p:spPr>
          <a:xfrm>
            <a:off x="3822654" y="321909"/>
            <a:ext cx="1676400" cy="1255542"/>
          </a:xfrm>
          <a:prstGeom prst="rect">
            <a:avLst/>
          </a:prstGeom>
        </p:spPr>
      </p:pic>
      <p:sp>
        <p:nvSpPr>
          <p:cNvPr id="21" name="Rectangle: Rounded Corners 20"/>
          <p:cNvSpPr/>
          <p:nvPr/>
        </p:nvSpPr>
        <p:spPr>
          <a:xfrm>
            <a:off x="2011303" y="4500611"/>
            <a:ext cx="5299100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Cart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Cart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id</a:t>
            </a:r>
          </a:p>
          <a:p>
            <a:r>
              <a:rPr lang="en-US" sz="24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user_id</a:t>
            </a:r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product_id</a:t>
            </a:r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amount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status</a:t>
            </a: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1173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1981200" y="2514600"/>
            <a:ext cx="1595510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 List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849737" y="2491856"/>
            <a:ext cx="1614486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POST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 List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718275" y="2491856"/>
            <a:ext cx="1692321" cy="108954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PUT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 List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102207" y="4343400"/>
            <a:ext cx="3109545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WISHLIST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WISHLIST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wishlist_id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user_id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product_id</a:t>
            </a:r>
          </a:p>
        </p:txBody>
      </p:sp>
      <p:cxnSp>
        <p:nvCxnSpPr>
          <p:cNvPr id="12" name="Connector: Elbow 11"/>
          <p:cNvCxnSpPr>
            <a:cxnSpLocks/>
            <a:stCxn id="21" idx="2"/>
            <a:endCxn id="3" idx="0"/>
          </p:cNvCxnSpPr>
          <p:nvPr/>
        </p:nvCxnSpPr>
        <p:spPr>
          <a:xfrm rot="5400000">
            <a:off x="3239956" y="1093702"/>
            <a:ext cx="959897" cy="188189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21" idx="2"/>
            <a:endCxn id="4" idx="0"/>
          </p:cNvCxnSpPr>
          <p:nvPr/>
        </p:nvCxnSpPr>
        <p:spPr>
          <a:xfrm rot="5400000">
            <a:off x="4190341" y="2021343"/>
            <a:ext cx="937153" cy="387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21" idx="2"/>
            <a:endCxn id="5" idx="0"/>
          </p:cNvCxnSpPr>
          <p:nvPr/>
        </p:nvCxnSpPr>
        <p:spPr>
          <a:xfrm rot="16200000" flipH="1">
            <a:off x="5144068" y="1071487"/>
            <a:ext cx="937153" cy="190358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3336967" y="3023387"/>
            <a:ext cx="762000" cy="187802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5" idx="2"/>
            <a:endCxn id="6" idx="0"/>
          </p:cNvCxnSpPr>
          <p:nvPr/>
        </p:nvCxnSpPr>
        <p:spPr>
          <a:xfrm rot="5400000">
            <a:off x="5229709" y="3008673"/>
            <a:ext cx="761998" cy="1907456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4" idx="2"/>
            <a:endCxn id="6" idx="0"/>
          </p:cNvCxnSpPr>
          <p:nvPr/>
        </p:nvCxnSpPr>
        <p:spPr>
          <a:xfrm rot="5400000">
            <a:off x="4275981" y="3962401"/>
            <a:ext cx="761998" cy="12700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7" r="15834" b="80882"/>
          <a:stretch/>
        </p:blipFill>
        <p:spPr>
          <a:xfrm>
            <a:off x="3975053" y="375360"/>
            <a:ext cx="1371600" cy="11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26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3733800" y="2505974"/>
            <a:ext cx="1887007" cy="10668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GET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085669" y="4343400"/>
            <a:ext cx="5183268" cy="2306366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DB : BILLING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Table : BILLING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 _address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billing _status</a:t>
            </a: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SU" panose="02000506040000020003"/>
            </a:endParaRP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cart_id</a:t>
            </a:r>
          </a:p>
          <a:p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SU" panose="02000506040000020003"/>
              </a:rPr>
              <a:t>total</a:t>
            </a:r>
          </a:p>
        </p:txBody>
      </p:sp>
      <p:cxnSp>
        <p:nvCxnSpPr>
          <p:cNvPr id="12" name="Connector: Elbow 11"/>
          <p:cNvCxnSpPr>
            <a:cxnSpLocks/>
            <a:stCxn id="13" idx="2"/>
            <a:endCxn id="3" idx="0"/>
          </p:cNvCxnSpPr>
          <p:nvPr/>
        </p:nvCxnSpPr>
        <p:spPr>
          <a:xfrm rot="16200000" flipH="1">
            <a:off x="4179847" y="2008516"/>
            <a:ext cx="994913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3" idx="2"/>
            <a:endCxn id="6" idx="0"/>
          </p:cNvCxnSpPr>
          <p:nvPr/>
        </p:nvCxnSpPr>
        <p:spPr>
          <a:xfrm rot="5400000">
            <a:off x="4291991" y="3958087"/>
            <a:ext cx="770626" cy="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4" b="80236"/>
          <a:stretch/>
        </p:blipFill>
        <p:spPr>
          <a:xfrm>
            <a:off x="3915303" y="291861"/>
            <a:ext cx="152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2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194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2. State Transition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679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" y="762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194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3. Resources</a:t>
            </a:r>
            <a:endParaRPr lang="th-TH" sz="80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965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02698"/>
              </p:ext>
            </p:extLst>
          </p:nvPr>
        </p:nvGraphicFramePr>
        <p:xfrm>
          <a:off x="1728788" y="4953000"/>
          <a:ext cx="5867400" cy="1249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/user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Create new user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/user/id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 user information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240824"/>
              </p:ext>
            </p:extLst>
          </p:nvPr>
        </p:nvGraphicFramePr>
        <p:xfrm>
          <a:off x="1538288" y="2056192"/>
          <a:ext cx="6248400" cy="8534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7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8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/login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Authen</a:t>
                      </a:r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with username,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password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4" t="6126" r="23784" b="72433"/>
          <a:stretch/>
        </p:blipFill>
        <p:spPr>
          <a:xfrm>
            <a:off x="3224922" y="533400"/>
            <a:ext cx="2483708" cy="147045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8" t="4325" r="2297" b="72612"/>
          <a:stretch/>
        </p:blipFill>
        <p:spPr>
          <a:xfrm>
            <a:off x="3484414" y="3048000"/>
            <a:ext cx="2224216" cy="15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1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278566"/>
              </p:ext>
            </p:extLst>
          </p:nvPr>
        </p:nvGraphicFramePr>
        <p:xfrm>
          <a:off x="685800" y="3429000"/>
          <a:ext cx="7848600" cy="2255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/products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all product page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/products/?keyword=…?price=...&amp;color=...&amp;brand=...&amp;type=....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Search by keyword and filter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product by price, color, or brand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/products/id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product detail by id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7" t="45714" r="9055" b="20541"/>
          <a:stretch/>
        </p:blipFill>
        <p:spPr>
          <a:xfrm>
            <a:off x="2971800" y="381000"/>
            <a:ext cx="3085070" cy="2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2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13407"/>
              </p:ext>
            </p:extLst>
          </p:nvPr>
        </p:nvGraphicFramePr>
        <p:xfrm>
          <a:off x="1447800" y="3733800"/>
          <a:ext cx="6324600" cy="20421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9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0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Resource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Http Method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Description</a:t>
                      </a:r>
                      <a:endParaRPr lang="th-TH" sz="2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GET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Show all product in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POST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Add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product into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DELETE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Remove product from the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/cart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PUT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Edit number</a:t>
                      </a:r>
                      <a:r>
                        <a:rPr lang="en-US" sz="20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RSU" panose="02000506040000020003" pitchFamily="2" charset="-34"/>
                          <a:cs typeface="RSU" panose="02000506040000020003" pitchFamily="2" charset="-34"/>
                        </a:rPr>
                        <a:t> of product in the cart</a:t>
                      </a:r>
                      <a:endParaRPr lang="th-TH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RSU" panose="02000506040000020003" pitchFamily="2" charset="-34"/>
                        <a:cs typeface="RSU" panose="02000506040000020003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955" r="52567" b="25585"/>
          <a:stretch/>
        </p:blipFill>
        <p:spPr>
          <a:xfrm>
            <a:off x="3429000" y="533400"/>
            <a:ext cx="2681417" cy="27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2189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715</Words>
  <Application>Microsoft Office PowerPoint</Application>
  <PresentationFormat>On-screen Show (4:3)</PresentationFormat>
  <Paragraphs>256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Roboto</vt:lpstr>
      <vt:lpstr>Cordia New</vt:lpstr>
      <vt:lpstr>RSU</vt:lpstr>
      <vt:lpstr>Angsana New</vt:lpstr>
      <vt:lpstr>Arial</vt:lpstr>
      <vt:lpstr>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Miki</dc:creator>
  <cp:lastModifiedBy>Traisak Traisenee</cp:lastModifiedBy>
  <cp:revision>53</cp:revision>
  <dcterms:created xsi:type="dcterms:W3CDTF">2017-02-13T09:12:42Z</dcterms:created>
  <dcterms:modified xsi:type="dcterms:W3CDTF">2017-04-09T09:05:32Z</dcterms:modified>
</cp:coreProperties>
</file>